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62" r:id="rId5"/>
    <p:sldId id="261" r:id="rId6"/>
    <p:sldId id="263" r:id="rId7"/>
    <p:sldId id="265" r:id="rId8"/>
    <p:sldId id="264" r:id="rId9"/>
    <p:sldId id="267" r:id="rId10"/>
    <p:sldId id="266" r:id="rId11"/>
    <p:sldId id="268" r:id="rId12"/>
    <p:sldId id="271" r:id="rId13"/>
    <p:sldId id="269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150"/>
    <a:srgbClr val="9966FF"/>
    <a:srgbClr val="FEB114"/>
    <a:srgbClr val="FFF6BA"/>
    <a:srgbClr val="F9B22C"/>
    <a:srgbClr val="CBB1FF"/>
    <a:srgbClr val="E5E3F3"/>
    <a:srgbClr val="AD6F64"/>
    <a:srgbClr val="52D0D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360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2629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673" y="676492"/>
            <a:ext cx="8789463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0479" y="1856232"/>
            <a:ext cx="6019850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446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791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bg2">
                    <a:lumMod val="1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61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921" y="968866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5493" y="968866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95493" y="1665673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95493" y="2362480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267" y="3182409"/>
            <a:ext cx="3799071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684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776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169" y="84373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61709" y="882206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61709" y="1687791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61709" y="2498843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0200" y="15125"/>
            <a:ext cx="79003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702" y="4410037"/>
            <a:ext cx="969936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948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108" y="593896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67289" y="281011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7289" y="3630480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67289" y="4450848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834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242" y="177344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5707" y="49540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5707" y="1460981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5707" y="2426562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16" y="4020408"/>
            <a:ext cx="223837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7848" y="1587794"/>
            <a:ext cx="1355430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426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350" y="3256318"/>
            <a:ext cx="272802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254" y="3056376"/>
            <a:ext cx="723900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2214" y="5185650"/>
            <a:ext cx="547571" cy="4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266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8696" y="3332124"/>
            <a:ext cx="27648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237767" y="352849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33480" y="402158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33480" y="1367739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3480" y="233332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621" y="4066674"/>
            <a:ext cx="723900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883" y="3428999"/>
            <a:ext cx="1139580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95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8" r:id="rId9"/>
    <p:sldLayoutId id="2147483686" r:id="rId10"/>
    <p:sldLayoutId id="2147483690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815" y="967563"/>
            <a:ext cx="9144000" cy="376941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«Решу ВПР»</a:t>
            </a:r>
            <a:br>
              <a:rPr lang="ru-RU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 smtClean="0"/>
              <a:t> </a:t>
            </a:r>
            <a:r>
              <a:rPr lang="ru-RU" i="1" u="sng" dirty="0" smtClean="0"/>
              <a:t>математика 4 класс</a:t>
            </a:r>
            <a:br>
              <a:rPr lang="ru-RU" i="1" u="sng" dirty="0" smtClean="0"/>
            </a:br>
            <a:r>
              <a:rPr lang="ru-RU" i="1" u="sng" dirty="0" smtClean="0"/>
              <a:t>задание 5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«Нахождение площади и периметра фигуры»</a:t>
            </a:r>
            <a:endParaRPr lang="ru-RU" i="1" dirty="0"/>
          </a:p>
        </p:txBody>
      </p:sp>
      <p:pic>
        <p:nvPicPr>
          <p:cNvPr id="11266" name="Picture 2" descr="https://easyen.ru/logotip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35" y="231184"/>
            <a:ext cx="3096413" cy="73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62977" y="231184"/>
            <a:ext cx="2371803" cy="646331"/>
          </a:xfrm>
          <a:prstGeom prst="rect">
            <a:avLst/>
          </a:prstGeom>
          <a:solidFill>
            <a:srgbClr val="FFE15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Новогодний марафон </a:t>
            </a:r>
          </a:p>
          <a:p>
            <a:r>
              <a:rPr lang="ru-RU" dirty="0" smtClean="0"/>
              <a:t>интерактивных КИМ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4523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233643" y="1217316"/>
            <a:ext cx="3257700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8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33643" y="180749"/>
            <a:ext cx="3257700" cy="84418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3 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3643" y="2259749"/>
            <a:ext cx="3257700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6 см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00202" y="182705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На клетчатом поле со стороной клетки 1 см изображён прямоугольник. Найди периметр этого прямоугольника.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pic>
        <p:nvPicPr>
          <p:cNvPr id="8194" name="Picture 2" descr="https://math4-vpr.sdamgia.ru/get_file?id=5614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289"/>
          <a:stretch/>
        </p:blipFill>
        <p:spPr bwMode="auto">
          <a:xfrm>
            <a:off x="8963247" y="3590869"/>
            <a:ext cx="3062178" cy="31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195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1233643" y="1217316"/>
            <a:ext cx="3257700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24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3643" y="180749"/>
            <a:ext cx="3257700" cy="84418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33643" y="2259749"/>
            <a:ext cx="3257700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18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00202" y="182705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На клетчатом поле со стороной клетки 1 см изображён прямоугольник. Найди площадь этого прямоугольника.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pic>
        <p:nvPicPr>
          <p:cNvPr id="10242" name="Picture 2" descr="https://math4-vpr.sdamgia.ru/get_file?id=5552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083" b="15485"/>
          <a:stretch/>
        </p:blipFill>
        <p:spPr bwMode="auto">
          <a:xfrm>
            <a:off x="6764467" y="3753293"/>
            <a:ext cx="5276201" cy="28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0443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78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47215" y="285639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15 </a:t>
            </a:r>
            <a:r>
              <a:rPr lang="ru-RU" sz="3200" b="1" dirty="0" err="1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7214" y="37103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18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7213" y="45642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7824" y="740521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 клетчатом поле со стороной клетки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1см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изображён прямоугольник.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Найди площадь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этого прямоугольника.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1026" name="Picture 2" descr="https://math4-vpr.sdamgia.ru/get_file?id=5730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7" b="16502"/>
          <a:stretch/>
        </p:blipFill>
        <p:spPr bwMode="auto">
          <a:xfrm>
            <a:off x="208738" y="2678293"/>
            <a:ext cx="5306579" cy="2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556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018570" y="1717032"/>
            <a:ext cx="3257700" cy="61140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16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18570" y="985610"/>
            <a:ext cx="3257700" cy="60718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18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18570" y="2452673"/>
            <a:ext cx="3257700" cy="60582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46481" y="968866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altLang="ru-RU" dirty="0"/>
              <a:t>На клеточном поле со стороной клетки 1 см изображён квадрат.</a:t>
            </a:r>
          </a:p>
          <a:p>
            <a:r>
              <a:rPr lang="ru-RU" altLang="ru-RU" dirty="0"/>
              <a:t>  </a:t>
            </a:r>
          </a:p>
          <a:p>
            <a:r>
              <a:rPr lang="ru-RU" altLang="ru-RU" dirty="0"/>
              <a:t>Найди площадь этого квадрата. 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2050" name="Picture 2" descr="https://math4-vpr.sdamgia.ru/get_file?id=5729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72"/>
          <a:stretch/>
        </p:blipFill>
        <p:spPr bwMode="auto">
          <a:xfrm>
            <a:off x="80557" y="3462125"/>
            <a:ext cx="5886381" cy="33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253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2" y="4514635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16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23" y="36817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23" y="2846867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18 см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4" y="730996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 клетчатом поле со стороной клетки 1 см изображена фигура.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Найди периметр этой фигуры.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3074" name="Picture 2" descr="https://math4-vpr.sdamgia.ru/get_file?id=5727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131" b="1303"/>
          <a:stretch/>
        </p:blipFill>
        <p:spPr bwMode="auto">
          <a:xfrm>
            <a:off x="8298728" y="2911765"/>
            <a:ext cx="3751443" cy="38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132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973247" y="897747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16 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73247" y="1695030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18 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73247" y="2492313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см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77538" y="897747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На клетчатом поле со стороной клетки 1 см изображена фигура. </a:t>
            </a:r>
            <a:br>
              <a:rPr lang="ru-RU" dirty="0"/>
            </a:br>
            <a:r>
              <a:rPr lang="ru-RU" dirty="0"/>
              <a:t>Найди периметр этой фигуры.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  <p:pic>
        <p:nvPicPr>
          <p:cNvPr id="4098" name="Picture 2" descr="https://math4-vpr.sdamgia.ru/get_file?id=5725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77" b="545"/>
          <a:stretch/>
        </p:blipFill>
        <p:spPr bwMode="auto">
          <a:xfrm>
            <a:off x="6989163" y="3289596"/>
            <a:ext cx="2913322" cy="34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728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5747212" y="3709171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18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47212" y="2855819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47213" y="45642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16 см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47824" y="740521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 клетчатом поле со стороной клетки 1 см изображена фигура.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Найди периметр этой фигуры.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5122" name="Picture 2" descr="https://math4-vpr.sdamgia.ru/get_file?id=5719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59017" b="140"/>
          <a:stretch/>
        </p:blipFill>
        <p:spPr bwMode="auto">
          <a:xfrm>
            <a:off x="134308" y="2719961"/>
            <a:ext cx="3980635" cy="40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837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96673" y="342200"/>
            <a:ext cx="3257700" cy="85004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6673" y="1383655"/>
            <a:ext cx="3257700" cy="84418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15 </a:t>
            </a:r>
            <a:r>
              <a:rPr lang="ru-RU" sz="3200" b="1" dirty="0" err="1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кв.см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6673" y="2419244"/>
            <a:ext cx="3257700" cy="84229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см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263232" y="342200"/>
            <a:ext cx="4776158" cy="3330356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На клетчатом поле со стороной клетки 1 см изображён прямоугольник. Найди площадь этого прямоугольника.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6146" name="Picture 2" descr="https://math4-vpr.sdamgia.ru/get_file?id=571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213" b="12679"/>
          <a:stretch/>
        </p:blipFill>
        <p:spPr bwMode="auto">
          <a:xfrm>
            <a:off x="6528392" y="3688149"/>
            <a:ext cx="5507664" cy="29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114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4" y="28278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22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23" y="36817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22" y="453566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23 см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5" y="844623"/>
            <a:ext cx="7356926" cy="1764822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На клетчатом поле со стороной квадратной клетки 1 см изображена фигура. Найди периметр этой фигуры.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971" y="2939496"/>
            <a:ext cx="723900" cy="1009650"/>
          </a:xfrm>
          <a:prstGeom prst="rect">
            <a:avLst/>
          </a:prstGeom>
        </p:spPr>
      </p:pic>
      <p:pic>
        <p:nvPicPr>
          <p:cNvPr id="7170" name="Picture 2" descr="https://math4-vpr.sdamgia.ru/get_file?id=5619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62" b="15887"/>
          <a:stretch/>
        </p:blipFill>
        <p:spPr bwMode="auto">
          <a:xfrm>
            <a:off x="6654971" y="2805987"/>
            <a:ext cx="5359819" cy="38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431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2143124" y="282781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24 см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23" y="36817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22 см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22" y="4535668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20 см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143125" y="844623"/>
            <a:ext cx="7356926" cy="1764822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Ниже на клетчатом поле со стороной клетки 1 см изображён прямоугольник. Найди периметр этого прямоугольника.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971" y="2939496"/>
            <a:ext cx="723900" cy="1009650"/>
          </a:xfrm>
          <a:prstGeom prst="rect">
            <a:avLst/>
          </a:prstGeom>
        </p:spPr>
      </p:pic>
      <p:pic>
        <p:nvPicPr>
          <p:cNvPr id="9218" name="Picture 2" descr="https://math4-vpr.sdamgia.ru/get_file?id=5612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430" b="6246"/>
          <a:stretch/>
        </p:blipFill>
        <p:spPr bwMode="auto">
          <a:xfrm>
            <a:off x="6687151" y="4178595"/>
            <a:ext cx="5263845" cy="25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3139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9B2E39B-AEB3-4C3A-A91A-A38E025EC92F}" vid="{E5ABECA3-E497-44CD-96B3-857219B8D4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6C0FC8-744D-4535-B45B-61EDC53BE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C0AB6-6195-4BF1-AFCE-F174761110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72A6D6-8380-4A4E-A74C-8B9930E2694F}">
  <ds:schemaRefs>
    <ds:schemaRef ds:uri="2547570a-e5f4-4946-a4c3-82580e42479e"/>
    <ds:schemaRef ds:uri="http://purl.org/dc/terms/"/>
    <ds:schemaRef ds:uri="http://schemas.microsoft.com/sharepoint/v3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ee78bd2-4339-4042-adc0-bcc6464199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tf96391482_win32</Template>
  <TotalTime>0</TotalTime>
  <Words>212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«Решу ВПР»  математика 4 класс задание 5  «Нахождение площади и периметра фигуры»</vt:lpstr>
      <vt:lpstr>На клетчатом поле со стороной клетки 1см изображён прямоугольник.  Найди площадь этого прямоугольника.</vt:lpstr>
      <vt:lpstr>Слайд 3</vt:lpstr>
      <vt:lpstr>На клетчатом поле со стороной клетки 1 см изображена фигура.  Найди периметр этой фигуры.</vt:lpstr>
      <vt:lpstr>Слайд 5</vt:lpstr>
      <vt:lpstr>На клетчатом поле со стороной клетки 1 см изображена фигура.  Найди периметр этой фигуры.</vt:lpstr>
      <vt:lpstr>Слайд 7</vt:lpstr>
      <vt:lpstr>На клетчатом поле со стороной квадратной клетки 1 см изображена фигура. Найди периметр этой фигуры.</vt:lpstr>
      <vt:lpstr>Ниже на клетчатом поле со стороной клетки 1 см изображён прямоугольник. Найди периметр этого прямоугольника.</vt:lpstr>
      <vt:lpstr>Слайд 10</vt:lpstr>
      <vt:lpstr>Слайд 11</vt:lpstr>
      <vt:lpstr>МОЛОДЕЦ!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2021-12-14T17:04:19Z</dcterms:created>
  <dcterms:modified xsi:type="dcterms:W3CDTF">2021-12-16T13:46:15Z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